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3D5F-37C8-7DE2-3740-07A319BA3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0B3B0-52B8-3ED3-2E63-3A2E0D408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46C8C-258F-26BC-B698-5F129278F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5A0BA-C713-3137-54FF-80FF666C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77978-C858-0C6D-C2C7-382D470D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913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AC244-A828-8D81-FCA0-3E9F3A75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06D0F-D1FA-3234-BD95-F1759D9E7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7519D-3A31-CD24-1EE2-FD7BB453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7BD16-CE5D-ABE3-B61F-8F9958F6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07944-3E15-D369-813B-1FC0049C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254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EB9F34-85E4-B748-AAF9-0E51A8D799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34D3D4-5717-0FDB-1BE6-84A4A087D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2489C-0F78-12ED-88B5-C32A1165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AF156-D77E-75A0-6460-59098DD1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DC078-E0D3-6A39-2C39-3A213180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63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005A-1E1D-112C-8D20-536C7707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F7983-BA03-B53F-7A37-C4654FBE3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D12BE-C5E4-F72F-D932-B3897FF72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5E051-1FED-3837-D720-65D6802A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E6523-5C6D-FDAA-4CDF-BA97C81B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21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7870E-7219-7D94-BD2E-48E831AC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68591-E7D4-B7B9-DC4F-D78E628FD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55FFA-04C6-5D95-F2FB-74C48891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B36CA-C921-3411-9DE8-6E045A79F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BC61A-6665-E473-D1C1-D1594C35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595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35B8E-88A1-A948-507B-33F0868A9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78137-9E41-015C-C9C3-86704FDFC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19172-A013-A02D-F21B-846CDADCF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2A3CE-B77E-D353-41AE-96BEA02FD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267B6-E631-A610-C999-67965B34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FDD01-51E1-6B98-E26A-58972963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051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970D-3B69-F717-E26B-EDA9057B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BBF82-5D8C-0B64-7C7F-DC5678BBA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E555F-23A2-B474-AA66-BEB436E5D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5E18D-F1D6-E7B3-E7B8-151CC07BA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71EDF-0466-6B0E-0703-B567196D7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C613C4-8780-F31B-6C8B-26E24A92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A036AA-5761-83ED-5442-6F29DE49F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DED08-C061-AACB-B7CE-D6BB23186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686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F34EA-B852-4F66-788E-B8578FCA3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9C7F9D-E52E-42E0-B563-B392D7DF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497021-9C45-1AEB-D239-B0610804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9B630-78BB-D71C-F749-A299EEA3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637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ED0FE-F8A6-A7BC-451A-275991BC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FD1CC-3E1D-CC78-7116-1989B6C2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D1320-B27F-1A25-D7AC-C1A4AB36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597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1DF9F-EADE-C2AB-E1F9-00D47A583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7F6FF-04A0-1983-72BA-367C1B2E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FF984-15E4-C436-BBFB-800491C0B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65377-6FCE-A7EC-8AC1-7F1D8A19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5A69B-80BE-16B8-0762-E5346BC3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992E2-44AC-FDAB-258C-6D795FD4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40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AEF27-C9FE-D249-5EED-148ECEAE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AADA3-A218-1830-E101-7723543B4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152F4-6EAC-643E-115E-3452CAF2E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74CCE-C6B4-BFA1-71ED-65B75F93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70319-2E2F-075E-AA06-C5B55D91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3B6DE-36D6-A22B-6910-4A638341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172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76DE98-9C89-53EB-C893-1F9A4003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936F5-E52D-F6CE-4DD4-3CAAA6FBB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93C6-D7BE-8BED-D746-3D6AD0AF8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7094E-DA8F-4E26-9591-049C3462F610}" type="datetimeFigureOut">
              <a:rPr lang="en-IN" smtClean="0"/>
              <a:t>08-04-2024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E40C5-A9AC-858A-986D-21DB59ECB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62DB5-3D59-DB15-5AD9-3E5EFC6A8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1C8A0C-2163-49F7-B2BB-0ECB0CDF8C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606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background with white lines and arrows&#10;&#10;Description automatically generated">
            <a:extLst>
              <a:ext uri="{FF2B5EF4-FFF2-40B4-BE49-F238E27FC236}">
                <a16:creationId xmlns:a16="http://schemas.microsoft.com/office/drawing/2014/main" id="{FD5C475D-7BD6-3BB8-73DE-802B8EB5C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6" name="Picture 5" descr="A person with a beard and mustache wearing a black polo shirt&#10;&#10;Description automatically generated">
            <a:extLst>
              <a:ext uri="{FF2B5EF4-FFF2-40B4-BE49-F238E27FC236}">
                <a16:creationId xmlns:a16="http://schemas.microsoft.com/office/drawing/2014/main" id="{3BFE2086-B10C-0B10-D907-13E1F5266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-2305" r="2863" b="39071"/>
          <a:stretch/>
        </p:blipFill>
        <p:spPr>
          <a:xfrm>
            <a:off x="1635138" y="1725890"/>
            <a:ext cx="1989671" cy="203403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Picture 6" descr="A person with a beard and mustache wearing a black shirt&#10;&#10;Description automatically generated">
            <a:extLst>
              <a:ext uri="{FF2B5EF4-FFF2-40B4-BE49-F238E27FC236}">
                <a16:creationId xmlns:a16="http://schemas.microsoft.com/office/drawing/2014/main" id="{6084759F-92AF-A29E-BCD3-AAA07DF6A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32063"/>
          <a:stretch/>
        </p:blipFill>
        <p:spPr>
          <a:xfrm>
            <a:off x="3768537" y="1822048"/>
            <a:ext cx="1937876" cy="193787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F0C2744-6D38-51E3-9047-65870F68E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288" t="23831" r="11738" b="10790"/>
          <a:stretch/>
        </p:blipFill>
        <p:spPr>
          <a:xfrm>
            <a:off x="6036327" y="1846810"/>
            <a:ext cx="1630822" cy="1923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B60DF17-2878-02D6-D010-B6B2C477C5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8378" t="12798" r="22088" b="31548"/>
          <a:stretch/>
        </p:blipFill>
        <p:spPr>
          <a:xfrm>
            <a:off x="8231042" y="1886605"/>
            <a:ext cx="1543652" cy="19230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B81A152-5DB4-3FF7-A4D0-2AF247B13400}"/>
              </a:ext>
            </a:extLst>
          </p:cNvPr>
          <p:cNvGrpSpPr/>
          <p:nvPr/>
        </p:nvGrpSpPr>
        <p:grpSpPr>
          <a:xfrm>
            <a:off x="1663097" y="1842608"/>
            <a:ext cx="8289797" cy="1927219"/>
            <a:chOff x="1029645" y="2600371"/>
            <a:chExt cx="8722216" cy="2027748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16F9D045-CF01-161D-8076-685D6203B104}"/>
                </a:ext>
              </a:extLst>
            </p:cNvPr>
            <p:cNvSpPr/>
            <p:nvPr/>
          </p:nvSpPr>
          <p:spPr>
            <a:xfrm>
              <a:off x="1029645" y="2604794"/>
              <a:ext cx="2023325" cy="2023325"/>
            </a:xfrm>
            <a:prstGeom prst="flowChartConnector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8892F3FD-7822-445C-5098-5EDB99A99072}"/>
                </a:ext>
              </a:extLst>
            </p:cNvPr>
            <p:cNvSpPr/>
            <p:nvPr/>
          </p:nvSpPr>
          <p:spPr>
            <a:xfrm>
              <a:off x="3266734" y="2600372"/>
              <a:ext cx="2023325" cy="2023325"/>
            </a:xfrm>
            <a:prstGeom prst="flowChartConnector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E0F2A18-6602-B045-B003-F7D5320CC84A}"/>
                </a:ext>
              </a:extLst>
            </p:cNvPr>
            <p:cNvSpPr/>
            <p:nvPr/>
          </p:nvSpPr>
          <p:spPr>
            <a:xfrm>
              <a:off x="5497635" y="2600372"/>
              <a:ext cx="2023325" cy="2023325"/>
            </a:xfrm>
            <a:prstGeom prst="flowChartConnector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D6E06463-86F1-34E8-DF67-0B0D77B38409}"/>
                </a:ext>
              </a:extLst>
            </p:cNvPr>
            <p:cNvSpPr/>
            <p:nvPr/>
          </p:nvSpPr>
          <p:spPr>
            <a:xfrm>
              <a:off x="7728536" y="2600371"/>
              <a:ext cx="2023325" cy="2023325"/>
            </a:xfrm>
            <a:prstGeom prst="flowChartConnector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12AFCA7C-C997-73B7-5C07-09BE4E5E83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944" t="23627" r="11280" b="21848"/>
          <a:stretch/>
        </p:blipFill>
        <p:spPr>
          <a:xfrm>
            <a:off x="4945966" y="3883105"/>
            <a:ext cx="1630822" cy="1879898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B5070837-13AB-209E-5EF8-2829B7CE6F38}"/>
              </a:ext>
            </a:extLst>
          </p:cNvPr>
          <p:cNvSpPr/>
          <p:nvPr/>
        </p:nvSpPr>
        <p:spPr>
          <a:xfrm>
            <a:off x="4817519" y="3780485"/>
            <a:ext cx="1923014" cy="1923014"/>
          </a:xfrm>
          <a:prstGeom prst="flowChartConnector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8012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ramakanta@unacademy.com</dc:creator>
  <cp:lastModifiedBy>ramakanta@unacademy.com</cp:lastModifiedBy>
  <cp:revision>6</cp:revision>
  <dcterms:created xsi:type="dcterms:W3CDTF">2024-04-05T07:34:46Z</dcterms:created>
  <dcterms:modified xsi:type="dcterms:W3CDTF">2024-04-08T05:31:21Z</dcterms:modified>
</cp:coreProperties>
</file>